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6" r:id="rId2"/>
    <p:sldMasterId id="2147483752" r:id="rId3"/>
  </p:sldMasterIdLst>
  <p:notesMasterIdLst>
    <p:notesMasterId r:id="rId13"/>
  </p:notesMasterIdLst>
  <p:sldIdLst>
    <p:sldId id="265" r:id="rId4"/>
    <p:sldId id="264" r:id="rId5"/>
    <p:sldId id="263" r:id="rId6"/>
    <p:sldId id="262" r:id="rId7"/>
    <p:sldId id="261" r:id="rId8"/>
    <p:sldId id="260" r:id="rId9"/>
    <p:sldId id="259" r:id="rId10"/>
    <p:sldId id="258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3C007C-4904-E706-4A75-05B9B7496F8B}" v="18" dt="2023-02-01T14:05:57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851F4-FABA-43F0-B470-33FEE6ABF800}" type="datetimeFigureOut"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72B9-B43F-44FA-89E6-A086850172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0554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2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15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3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263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4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5408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5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7035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6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43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7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7244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8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735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9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251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2015700" y="2077680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Image Processing with Python: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Bonus lecture: Affine and AI</a:t>
            </a:r>
            <a:br>
              <a:rPr lang="en-US" sz="4000" b="1" spc="-1" dirty="0"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-538730" y="4477049"/>
            <a:ext cx="13264519" cy="171643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latin typeface="Assistant"/>
              </a:rPr>
              <a:t>Dr. Dani </a:t>
            </a:r>
            <a:r>
              <a:rPr lang="nl-NL" sz="2400" spc="-1" dirty="0" err="1">
                <a:latin typeface="Assistant"/>
              </a:rPr>
              <a:t>Bodor</a:t>
            </a:r>
            <a:r>
              <a:rPr lang="nl-NL" sz="2400" spc="-1" dirty="0">
                <a:latin typeface="Assistant"/>
              </a:rPr>
              <a:t>, PhD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Djura</a:t>
            </a:r>
            <a:r>
              <a:rPr lang="nl-NL" sz="2400" spc="-1" dirty="0">
                <a:latin typeface="Assistant"/>
              </a:rPr>
              <a:t> Smits,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Giulia</a:t>
            </a:r>
            <a:r>
              <a:rPr lang="nl-NL" sz="2400" spc="-1" dirty="0">
                <a:latin typeface="Assistant"/>
              </a:rPr>
              <a:t> </a:t>
            </a:r>
            <a:r>
              <a:rPr lang="nl-NL" sz="2400" spc="-1" dirty="0" err="1">
                <a:latin typeface="Assistant"/>
              </a:rPr>
              <a:t>Criocioni</a:t>
            </a:r>
            <a:r>
              <a:rPr lang="nl-NL" sz="2400" spc="-1" dirty="0">
                <a:latin typeface="Assistant"/>
              </a:rPr>
              <a:t>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542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Transformations: functions, </a:t>
            </a:r>
            <a:r>
              <a:rPr lang="en-US" sz="2400" b="1" dirty="0"/>
              <a:t>some</a:t>
            </a:r>
            <a:r>
              <a:rPr lang="en-US" sz="2400" dirty="0"/>
              <a:t> can make 'augmented data':</a:t>
            </a:r>
            <a:endParaRPr lang="en-US" dirty="0"/>
          </a:p>
          <a:p>
            <a:r>
              <a:rPr lang="en-US" dirty="0"/>
              <a:t> note differences in medical meaning of transformed images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4101278" cy="3331146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03" y="2205877"/>
            <a:ext cx="2746575" cy="333729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24936" y="2214013"/>
            <a:ext cx="4076700" cy="3312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628205" y="5978769"/>
            <a:ext cx="1173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Normal?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D797B-41D8-1746-B345-363C648C3BD2}"/>
              </a:ext>
            </a:extLst>
          </p:cNvPr>
          <p:cNvSpPr txBox="1"/>
          <p:nvPr/>
        </p:nvSpPr>
        <p:spPr>
          <a:xfrm>
            <a:off x="4923692" y="5978769"/>
            <a:ext cx="25413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Questionabe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E52F4-942E-E511-D78F-D4AE5B4BE620}"/>
              </a:ext>
            </a:extLst>
          </p:cNvPr>
          <p:cNvSpPr txBox="1"/>
          <p:nvPr/>
        </p:nvSpPr>
        <p:spPr>
          <a:xfrm>
            <a:off x="8010769" y="5978769"/>
            <a:ext cx="332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Situs inversus/dextrocardia?</a:t>
            </a:r>
          </a:p>
        </p:txBody>
      </p:sp>
    </p:spTree>
    <p:extLst>
      <p:ext uri="{BB962C8B-B14F-4D97-AF65-F5344CB8AC3E}">
        <p14:creationId xmlns:p14="http://schemas.microsoft.com/office/powerpoint/2010/main" val="344493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703761" y="179450"/>
            <a:ext cx="5038536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466761" y="891215"/>
            <a:ext cx="10320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Geometric are a subset of transformations</a:t>
            </a:r>
          </a:p>
          <a:p>
            <a:r>
              <a:rPr lang="en-US" sz="2400" dirty="0"/>
              <a:t>Affine transformations are a (sub)subset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95" y="751658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47" y="4973826"/>
            <a:ext cx="831806" cy="101872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95243" y="4975449"/>
            <a:ext cx="1263162" cy="1013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997556" y="6214516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Affine keeps lines and keeps parallel lines parallel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29FA670-D3B9-BB9E-BB53-AFA4211E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788" y="3512057"/>
            <a:ext cx="1342944" cy="111132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C4E8D2-60E4-14EB-CB55-E856910F7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322" y="3306439"/>
            <a:ext cx="1349458" cy="112435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24B4321-066D-BFA0-B7DE-9694D1D47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862" y="4978646"/>
            <a:ext cx="1232227" cy="1029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30DB8-6FB4-BADD-3AB4-547BA1A284A4}"/>
              </a:ext>
            </a:extLst>
          </p:cNvPr>
          <p:cNvSpPr txBox="1"/>
          <p:nvPr/>
        </p:nvSpPr>
        <p:spPr>
          <a:xfrm>
            <a:off x="4191000" y="40639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1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5A3BAB90-18D7-0903-BD39-6DE264550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829" y="2482006"/>
            <a:ext cx="1539724" cy="12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6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Affine exercise : let's augment some data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59" y="2205877"/>
            <a:ext cx="1085806" cy="132483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32166" y="2207500"/>
            <a:ext cx="1966547" cy="1599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346274" y="5726054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Please open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745560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Augmented data why or why not?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Why: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Depending upon your algorithm you need enough data per label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Can help with over-fitting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Sometimes simpler than fancy geometrical algorithms for data that should be nearly rotationally invariant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Why not: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Fallacy of more data is always better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No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07915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Augmented data: real world pipelines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Notebook with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0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2E0FB-E6BF-DDA4-8BD2-918EB922CE58}"/>
              </a:ext>
            </a:extLst>
          </p:cNvPr>
          <p:cNvSpPr txBox="1"/>
          <p:nvPr/>
        </p:nvSpPr>
        <p:spPr>
          <a:xfrm>
            <a:off x="1593761" y="1030310"/>
            <a:ext cx="1019381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Affine : going deeper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Ray casting</a:t>
            </a:r>
          </a:p>
          <a:p>
            <a:endParaRPr lang="en-US" sz="2400" dirty="0"/>
          </a:p>
          <a:p>
            <a:r>
              <a:rPr lang="en-US" sz="2400" dirty="0"/>
              <a:t>Real world like graphics for gaming</a:t>
            </a:r>
          </a:p>
          <a:p>
            <a:endParaRPr lang="en-US" sz="2400" dirty="0"/>
          </a:p>
          <a:p>
            <a:r>
              <a:rPr lang="en-US" sz="2400" dirty="0"/>
              <a:t>The driver of the GPU -&gt; modern deep learning?</a:t>
            </a:r>
          </a:p>
        </p:txBody>
      </p:sp>
    </p:spTree>
    <p:extLst>
      <p:ext uri="{BB962C8B-B14F-4D97-AF65-F5344CB8AC3E}">
        <p14:creationId xmlns:p14="http://schemas.microsoft.com/office/powerpoint/2010/main" val="372789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4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2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office theme</vt:lpstr>
      <vt:lpstr>Office Theme</vt:lpstr>
      <vt:lpstr>Office Theme</vt:lpstr>
      <vt:lpstr>Image Processing with Python: Bonus lecture: Affine and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</cp:revision>
  <dcterms:created xsi:type="dcterms:W3CDTF">2023-02-01T14:05:26Z</dcterms:created>
  <dcterms:modified xsi:type="dcterms:W3CDTF">2023-02-01T14:06:27Z</dcterms:modified>
</cp:coreProperties>
</file>